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"/>
  </p:notesMasterIdLst>
  <p:sldIdLst>
    <p:sldId id="256" r:id="rId2"/>
    <p:sldId id="258" r:id="rId3"/>
  </p:sldIdLst>
  <p:sldSz cx="21456650" cy="770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" userDrawn="1">
          <p15:clr>
            <a:srgbClr val="A4A3A4"/>
          </p15:clr>
        </p15:guide>
        <p15:guide id="2" pos="67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830"/>
    <a:srgbClr val="70AD47"/>
    <a:srgbClr val="09698E"/>
    <a:srgbClr val="358AA7"/>
    <a:srgbClr val="0B4EA2"/>
    <a:srgbClr val="584F4E"/>
    <a:srgbClr val="79838E"/>
    <a:srgbClr val="D8E1D0"/>
    <a:srgbClr val="203864"/>
    <a:srgbClr val="2A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5250" autoAdjust="0"/>
  </p:normalViewPr>
  <p:slideViewPr>
    <p:cSldViewPr snapToGrid="0" showGuides="1">
      <p:cViewPr>
        <p:scale>
          <a:sx n="98" d="100"/>
          <a:sy n="98" d="100"/>
        </p:scale>
        <p:origin x="72" y="78"/>
      </p:cViewPr>
      <p:guideLst>
        <p:guide orient="horz" pos="90"/>
        <p:guide pos="6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7EB8F-895C-47D1-AB7A-4AF5D6B7DC5C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68363" y="1143000"/>
            <a:ext cx="859472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53CAA-BA10-48D3-9622-87D0D9E33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6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1pPr>
    <a:lvl2pPr marL="688543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2pPr>
    <a:lvl3pPr marL="1377086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3pPr>
    <a:lvl4pPr marL="2065630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4pPr>
    <a:lvl5pPr marL="2754173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5pPr>
    <a:lvl6pPr marL="3442716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6pPr>
    <a:lvl7pPr marL="4131259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7pPr>
    <a:lvl8pPr marL="4819802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8pPr>
    <a:lvl9pPr marL="5508346" algn="l" defTabSz="1377086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68363" y="1143000"/>
            <a:ext cx="8594726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53CAA-BA10-48D3-9622-87D0D9E334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68363" y="1143000"/>
            <a:ext cx="8594726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53CAA-BA10-48D3-9622-87D0D9E334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01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6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027237" rtl="0" eaLnBrk="1" latinLnBrk="0" hangingPunct="1">
        <a:lnSpc>
          <a:spcPct val="90000"/>
        </a:lnSpc>
        <a:spcBef>
          <a:spcPct val="0"/>
        </a:spcBef>
        <a:buNone/>
        <a:defRPr sz="49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09" indent="-256809" algn="l" defTabSz="1027237" rtl="0" eaLnBrk="1" latinLnBrk="0" hangingPunct="1">
        <a:lnSpc>
          <a:spcPct val="90000"/>
        </a:lnSpc>
        <a:spcBef>
          <a:spcPts val="1123"/>
        </a:spcBef>
        <a:buFont typeface="Arial" panose="020B0604020202020204" pitchFamily="34" charset="0"/>
        <a:buChar char="•"/>
        <a:defRPr sz="3146" kern="1200">
          <a:solidFill>
            <a:schemeClr val="tx1"/>
          </a:solidFill>
          <a:latin typeface="+mn-lt"/>
          <a:ea typeface="+mn-ea"/>
          <a:cs typeface="+mn-cs"/>
        </a:defRPr>
      </a:lvl1pPr>
      <a:lvl2pPr marL="770428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284046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3pPr>
      <a:lvl4pPr marL="1797665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311283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824902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338520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852139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365757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1pPr>
      <a:lvl2pPr marL="513618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2pPr>
      <a:lvl3pPr marL="1027237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3pPr>
      <a:lvl4pPr marL="1540855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054474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568092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081711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595329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108948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901C07C-B002-4E2B-B6A1-3F5E3D9E1142}"/>
              </a:ext>
            </a:extLst>
          </p:cNvPr>
          <p:cNvSpPr/>
          <p:nvPr/>
        </p:nvSpPr>
        <p:spPr>
          <a:xfrm>
            <a:off x="16076182" y="-38118"/>
            <a:ext cx="5691209" cy="7937044"/>
          </a:xfrm>
          <a:prstGeom prst="rect">
            <a:avLst/>
          </a:prstGeom>
          <a:solidFill>
            <a:srgbClr val="06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28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C65C50-BFA7-4ACF-822B-726A3D58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123" y="3863421"/>
            <a:ext cx="3151581" cy="26034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ED4D37-B088-49BB-8E0F-57401C21F00E}"/>
              </a:ext>
            </a:extLst>
          </p:cNvPr>
          <p:cNvSpPr/>
          <p:nvPr/>
        </p:nvSpPr>
        <p:spPr>
          <a:xfrm>
            <a:off x="8092921" y="-10728"/>
            <a:ext cx="2484596" cy="932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7601E2-9455-445F-948C-1F4F038574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7510"/>
          <a:stretch/>
        </p:blipFill>
        <p:spPr>
          <a:xfrm>
            <a:off x="5686492" y="6466901"/>
            <a:ext cx="4777487" cy="1098786"/>
          </a:xfrm>
          <a:prstGeom prst="rect">
            <a:avLst/>
          </a:prstGeom>
          <a:ln w="3175"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B8E739-66E1-4BED-ACAE-6FA3C87B669A}"/>
              </a:ext>
            </a:extLst>
          </p:cNvPr>
          <p:cNvSpPr txBox="1"/>
          <p:nvPr/>
        </p:nvSpPr>
        <p:spPr>
          <a:xfrm>
            <a:off x="309489" y="5448945"/>
            <a:ext cx="4842977" cy="762431"/>
          </a:xfrm>
          <a:prstGeom prst="rect">
            <a:avLst/>
          </a:prstGeom>
          <a:solidFill>
            <a:srgbClr val="7EA830"/>
          </a:solidFill>
          <a:ln w="31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4866" tIns="47433" rIns="94866" bIns="47433" rtlCol="0">
            <a:spAutoFit/>
          </a:bodyPr>
          <a:lstStyle/>
          <a:p>
            <a:pPr algn="ctr"/>
            <a:r>
              <a:rPr lang="fr-FR" sz="1422" b="1" dirty="0">
                <a:solidFill>
                  <a:schemeClr val="bg1"/>
                </a:solidFill>
              </a:rPr>
              <a:t>Devenez membre donateur et soutenez</a:t>
            </a:r>
            <a:br>
              <a:rPr lang="fr-FR" sz="1422" b="1" dirty="0">
                <a:solidFill>
                  <a:schemeClr val="bg1"/>
                </a:solidFill>
              </a:rPr>
            </a:br>
            <a:r>
              <a:rPr lang="fr-FR" sz="1422" b="1" dirty="0">
                <a:solidFill>
                  <a:schemeClr val="bg1"/>
                </a:solidFill>
              </a:rPr>
              <a:t>Concordia-The </a:t>
            </a:r>
            <a:r>
              <a:rPr lang="fr-FR" sz="1422" b="1" dirty="0" err="1">
                <a:solidFill>
                  <a:schemeClr val="bg1"/>
                </a:solidFill>
              </a:rPr>
              <a:t>Voices</a:t>
            </a:r>
            <a:r>
              <a:rPr lang="fr-FR" sz="1422" b="1" dirty="0">
                <a:solidFill>
                  <a:schemeClr val="bg1"/>
                </a:solidFill>
              </a:rPr>
              <a:t>, </a:t>
            </a:r>
            <a:r>
              <a:rPr lang="fr-FR" sz="1422" b="1" dirty="0" err="1">
                <a:solidFill>
                  <a:schemeClr val="bg1"/>
                </a:solidFill>
              </a:rPr>
              <a:t>Nidderaanwen</a:t>
            </a:r>
            <a:br>
              <a:rPr lang="fr-FR" sz="1422" b="1" dirty="0">
                <a:solidFill>
                  <a:schemeClr val="bg1"/>
                </a:solidFill>
              </a:rPr>
            </a:br>
            <a:r>
              <a:rPr lang="fr-LU" sz="1422" b="1" dirty="0">
                <a:solidFill>
                  <a:schemeClr val="bg1"/>
                </a:solidFill>
              </a:rPr>
              <a:t>CCRA LU48 0090 0000 0212 7512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7CABBB7-C036-4CE8-9D3A-AF03956AA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91" y="4187666"/>
            <a:ext cx="1957182" cy="1957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BF000-AE9A-486F-B980-667DA9272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921" y="63458"/>
            <a:ext cx="2484596" cy="3788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8F846-0D4B-4EFA-8F6B-D2DCE6A0D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194" y="-38118"/>
            <a:ext cx="2524421" cy="3890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5BDF26-3ABA-4C9E-B6AF-B4877CA76242}"/>
              </a:ext>
            </a:extLst>
          </p:cNvPr>
          <p:cNvSpPr/>
          <p:nvPr/>
        </p:nvSpPr>
        <p:spPr>
          <a:xfrm>
            <a:off x="390978" y="150432"/>
            <a:ext cx="4680000" cy="1152683"/>
          </a:xfrm>
          <a:prstGeom prst="rect">
            <a:avLst/>
          </a:prstGeom>
          <a:solidFill>
            <a:srgbClr val="D8E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854E25-D086-416C-955C-726E99E3C1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77" t="51611" b="3449"/>
          <a:stretch/>
        </p:blipFill>
        <p:spPr>
          <a:xfrm>
            <a:off x="1683037" y="207467"/>
            <a:ext cx="3217384" cy="1041860"/>
          </a:xfrm>
          <a:prstGeom prst="rect">
            <a:avLst/>
          </a:prstGeom>
          <a:ln w="3175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960C60-D12D-4293-8BF5-0F9628E284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85" t="6225" r="68202" b="54634"/>
          <a:stretch/>
        </p:blipFill>
        <p:spPr>
          <a:xfrm>
            <a:off x="601636" y="190152"/>
            <a:ext cx="1081401" cy="1059175"/>
          </a:xfrm>
          <a:prstGeom prst="rect">
            <a:avLst/>
          </a:prstGeom>
          <a:ln w="317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B5431-CE0E-41CB-89F9-BE4D1C7DB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2" y="1576278"/>
            <a:ext cx="4411593" cy="362001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0F350E-0241-40CD-ABCA-1A7A24FE4B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1528" y="5965413"/>
            <a:ext cx="1631289" cy="14346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3EA8A9-E783-4BAF-9D81-F276639F30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75" y="6031352"/>
            <a:ext cx="2004641" cy="13028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22631E3-C685-41A8-86E4-C1A8F7822EC5}"/>
              </a:ext>
            </a:extLst>
          </p:cNvPr>
          <p:cNvSpPr txBox="1"/>
          <p:nvPr/>
        </p:nvSpPr>
        <p:spPr>
          <a:xfrm>
            <a:off x="11633743" y="4312766"/>
            <a:ext cx="3528929" cy="1143643"/>
          </a:xfrm>
          <a:prstGeom prst="rect">
            <a:avLst/>
          </a:prstGeom>
          <a:solidFill>
            <a:srgbClr val="7EA830"/>
          </a:solidFill>
          <a:ln w="3175">
            <a:solidFill>
              <a:schemeClr val="accent6"/>
            </a:solidFill>
          </a:ln>
        </p:spPr>
        <p:txBody>
          <a:bodyPr wrap="square" lIns="94866" tIns="47433" rIns="94866" bIns="47433" rtlCol="0">
            <a:spAutoFit/>
          </a:bodyPr>
          <a:lstStyle/>
          <a:p>
            <a:pPr>
              <a:tabLst>
                <a:tab pos="1908546" algn="l"/>
              </a:tabLst>
            </a:pPr>
            <a:r>
              <a:rPr lang="fr-LU" sz="1400" b="1" dirty="0">
                <a:solidFill>
                  <a:schemeClr val="bg1"/>
                </a:solidFill>
              </a:rPr>
              <a:t>Agenda Concordia-The </a:t>
            </a:r>
            <a:r>
              <a:rPr lang="fr-LU" sz="1400" b="1" dirty="0" err="1">
                <a:solidFill>
                  <a:schemeClr val="bg1"/>
                </a:solidFill>
              </a:rPr>
              <a:t>Voices</a:t>
            </a:r>
            <a:endParaRPr lang="fr-LU" sz="1625" b="1" dirty="0">
              <a:solidFill>
                <a:schemeClr val="bg1"/>
              </a:solidFill>
            </a:endParaRPr>
          </a:p>
          <a:p>
            <a:pPr>
              <a:tabLst>
                <a:tab pos="1908546" algn="l"/>
              </a:tabLst>
            </a:pPr>
            <a:r>
              <a:rPr lang="fr-LU" sz="609" dirty="0"/>
              <a:t> </a:t>
            </a:r>
          </a:p>
          <a:p>
            <a:pPr>
              <a:tabLst>
                <a:tab pos="901700" algn="l"/>
                <a:tab pos="1908175" algn="l"/>
              </a:tabLst>
            </a:pPr>
            <a:r>
              <a:rPr lang="fr-LU" sz="1200" b="1" i="1" dirty="0">
                <a:solidFill>
                  <a:schemeClr val="bg1"/>
                </a:solidFill>
              </a:rPr>
              <a:t>27/11/2021</a:t>
            </a:r>
            <a:r>
              <a:rPr lang="fr-LU" sz="1200" b="1" i="1" dirty="0">
                <a:solidFill>
                  <a:schemeClr val="accent6"/>
                </a:solidFill>
              </a:rPr>
              <a:t>:	</a:t>
            </a:r>
            <a:r>
              <a:rPr lang="fr-LU" sz="1200" dirty="0"/>
              <a:t>Show-Concert</a:t>
            </a:r>
          </a:p>
          <a:p>
            <a:pPr>
              <a:tabLst>
                <a:tab pos="901700" algn="l"/>
                <a:tab pos="1908175" algn="l"/>
              </a:tabLst>
            </a:pPr>
            <a:r>
              <a:rPr lang="fr-LU" sz="1200" b="1" i="1" dirty="0">
                <a:solidFill>
                  <a:schemeClr val="bg1"/>
                </a:solidFill>
              </a:rPr>
              <a:t>15/05/2022</a:t>
            </a:r>
            <a:r>
              <a:rPr lang="fr-LU" sz="1200" b="1" i="1" dirty="0">
                <a:solidFill>
                  <a:schemeClr val="accent6"/>
                </a:solidFill>
              </a:rPr>
              <a:t>:	</a:t>
            </a:r>
            <a:r>
              <a:rPr lang="fr-LU" sz="1200" dirty="0"/>
              <a:t>Brunch musical A </a:t>
            </a:r>
            <a:r>
              <a:rPr lang="fr-LU" sz="1200" dirty="0" err="1"/>
              <a:t>Schommesch</a:t>
            </a:r>
            <a:endParaRPr lang="fr-LU" sz="1200" dirty="0"/>
          </a:p>
          <a:p>
            <a:pPr>
              <a:tabLst>
                <a:tab pos="901700" algn="l"/>
                <a:tab pos="1908175" algn="l"/>
              </a:tabLst>
            </a:pPr>
            <a:r>
              <a:rPr lang="fr-LU" sz="1200" b="1" i="1" dirty="0">
                <a:solidFill>
                  <a:schemeClr val="bg1"/>
                </a:solidFill>
              </a:rPr>
              <a:t>19/06/2022</a:t>
            </a:r>
            <a:r>
              <a:rPr lang="fr-LU" sz="1200" b="1" i="1" dirty="0">
                <a:solidFill>
                  <a:schemeClr val="accent6"/>
                </a:solidFill>
              </a:rPr>
              <a:t>:	</a:t>
            </a:r>
            <a:r>
              <a:rPr lang="fr-LU" sz="1200" dirty="0"/>
              <a:t>Fête de la musique – UGDA </a:t>
            </a:r>
            <a:r>
              <a:rPr lang="fr-LU" sz="1200" dirty="0" err="1"/>
              <a:t>Museksdag</a:t>
            </a:r>
            <a:endParaRPr lang="fr-LU" sz="1200" dirty="0"/>
          </a:p>
          <a:p>
            <a:pPr>
              <a:tabLst>
                <a:tab pos="901700" algn="l"/>
                <a:tab pos="1908175" algn="l"/>
              </a:tabLst>
            </a:pPr>
            <a:r>
              <a:rPr lang="fr-LU" sz="1200" b="1" i="1" dirty="0">
                <a:solidFill>
                  <a:schemeClr val="bg1"/>
                </a:solidFill>
              </a:rPr>
              <a:t>06/2022</a:t>
            </a:r>
            <a:r>
              <a:rPr lang="fr-LU" sz="1200" b="1" i="1" dirty="0">
                <a:solidFill>
                  <a:schemeClr val="accent6"/>
                </a:solidFill>
              </a:rPr>
              <a:t>:	</a:t>
            </a:r>
            <a:r>
              <a:rPr lang="fr-LU" sz="1200" dirty="0"/>
              <a:t>"</a:t>
            </a:r>
            <a:r>
              <a:rPr lang="fr-LU" sz="1200" dirty="0" err="1"/>
              <a:t>Fräiräim</a:t>
            </a:r>
            <a:r>
              <a:rPr lang="fr-LU" sz="1200" dirty="0"/>
              <a:t>", Philharmonie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BE59E-299B-4EE3-BE4C-5C74807E54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815" y="1382455"/>
            <a:ext cx="5222784" cy="26668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D6EBCC-98FC-4F72-BFE6-789B1405F31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79" t="4443" r="2163" b="11921"/>
          <a:stretch/>
        </p:blipFill>
        <p:spPr>
          <a:xfrm>
            <a:off x="390978" y="6482970"/>
            <a:ext cx="4680001" cy="1060635"/>
          </a:xfrm>
          <a:prstGeom prst="rect">
            <a:avLst/>
          </a:prstGeom>
          <a:ln w="19050">
            <a:solidFill>
              <a:srgbClr val="358AA7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713335-90C3-4A9B-804B-3446B25455E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70" b="1101"/>
          <a:stretch/>
        </p:blipFill>
        <p:spPr>
          <a:xfrm>
            <a:off x="11058207" y="180944"/>
            <a:ext cx="4680000" cy="1068383"/>
          </a:xfrm>
          <a:prstGeom prst="rect">
            <a:avLst/>
          </a:prstGeom>
          <a:ln w="12700">
            <a:solidFill>
              <a:srgbClr val="09698E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9C8098-42E8-4C58-81B0-5C9D63B1C603}"/>
              </a:ext>
            </a:extLst>
          </p:cNvPr>
          <p:cNvCxnSpPr>
            <a:cxnSpLocks/>
          </p:cNvCxnSpPr>
          <p:nvPr/>
        </p:nvCxnSpPr>
        <p:spPr>
          <a:xfrm>
            <a:off x="11574234" y="4594034"/>
            <a:ext cx="3618026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4DB864E-F253-4003-A4FB-E5E4C30FCA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271" y="41966"/>
            <a:ext cx="5401056" cy="76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DD096DA-8B6B-4C84-B317-7DB348AFD1FB}"/>
              </a:ext>
            </a:extLst>
          </p:cNvPr>
          <p:cNvSpPr/>
          <p:nvPr/>
        </p:nvSpPr>
        <p:spPr>
          <a:xfrm>
            <a:off x="16052895" y="-6655"/>
            <a:ext cx="5408113" cy="149129"/>
          </a:xfrm>
          <a:prstGeom prst="rect">
            <a:avLst/>
          </a:prstGeom>
          <a:solidFill>
            <a:srgbClr val="584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AEA142-6831-4021-B822-ACDAC4954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248" y="328906"/>
            <a:ext cx="1510034" cy="10003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ED4A9A-FB6B-41C0-903A-D50B51580DEA}"/>
              </a:ext>
            </a:extLst>
          </p:cNvPr>
          <p:cNvSpPr txBox="1"/>
          <p:nvPr/>
        </p:nvSpPr>
        <p:spPr>
          <a:xfrm>
            <a:off x="11025771" y="4239366"/>
            <a:ext cx="3493834" cy="698625"/>
          </a:xfrm>
          <a:prstGeom prst="rect">
            <a:avLst/>
          </a:prstGeom>
          <a:noFill/>
        </p:spPr>
        <p:txBody>
          <a:bodyPr wrap="square" lIns="94866" tIns="47433" rIns="94866" bIns="47433" rtlCol="0">
            <a:spAutoFit/>
          </a:bodyPr>
          <a:lstStyle/>
          <a:p>
            <a:pPr>
              <a:tabLst>
                <a:tab pos="1732557" algn="l"/>
              </a:tabLst>
            </a:pPr>
            <a:r>
              <a:rPr lang="fr-FR" sz="1320" b="1" dirty="0">
                <a:solidFill>
                  <a:srgbClr val="8BA913"/>
                </a:solidFill>
                <a:latin typeface="Maiandra GD"/>
                <a:cs typeface="Times New Roman"/>
              </a:rPr>
              <a:t>Direction musicale:</a:t>
            </a:r>
            <a:r>
              <a:rPr lang="fr-FR" sz="1218" b="1" dirty="0">
                <a:latin typeface="Maiandra GD"/>
                <a:ea typeface="Calibri"/>
                <a:cs typeface="Times New Roman"/>
              </a:rPr>
              <a:t>	</a:t>
            </a:r>
            <a:r>
              <a:rPr lang="fr-FR" sz="1218" dirty="0">
                <a:latin typeface="Maiandra GD"/>
                <a:ea typeface="Calibri"/>
                <a:cs typeface="Times New Roman"/>
              </a:rPr>
              <a:t>Sarah Wolter– </a:t>
            </a:r>
            <a:r>
              <a:rPr lang="fr-FR" sz="1218" i="1" dirty="0">
                <a:latin typeface="Maiandra GD"/>
                <a:ea typeface="Calibri"/>
                <a:cs typeface="Times New Roman"/>
              </a:rPr>
              <a:t>Chorale</a:t>
            </a:r>
          </a:p>
          <a:p>
            <a:pPr>
              <a:tabLst>
                <a:tab pos="1732557" algn="l"/>
              </a:tabLst>
            </a:pPr>
            <a:r>
              <a:rPr lang="fr-FR" sz="1218" dirty="0">
                <a:latin typeface="Maiandra GD"/>
                <a:ea typeface="Calibri"/>
                <a:cs typeface="Times New Roman"/>
              </a:rPr>
              <a:t>	Jörg </a:t>
            </a:r>
            <a:r>
              <a:rPr lang="fr-FR" sz="1218" dirty="0" err="1">
                <a:latin typeface="Maiandra GD"/>
                <a:ea typeface="Calibri"/>
                <a:cs typeface="Times New Roman"/>
              </a:rPr>
              <a:t>Vock</a:t>
            </a:r>
            <a:r>
              <a:rPr lang="fr-FR" sz="1218" dirty="0">
                <a:latin typeface="Maiandra GD"/>
                <a:ea typeface="Calibri"/>
                <a:cs typeface="Times New Roman"/>
              </a:rPr>
              <a:t> – </a:t>
            </a:r>
            <a:r>
              <a:rPr lang="fr-FR" sz="1218" i="1" dirty="0">
                <a:latin typeface="Maiandra GD"/>
                <a:ea typeface="Calibri"/>
                <a:cs typeface="Times New Roman"/>
              </a:rPr>
              <a:t>Band</a:t>
            </a:r>
          </a:p>
          <a:p>
            <a:pPr>
              <a:tabLst>
                <a:tab pos="1732557" algn="l"/>
              </a:tabLst>
            </a:pPr>
            <a:r>
              <a:rPr lang="fr-FR" sz="1320" b="1" dirty="0">
                <a:solidFill>
                  <a:srgbClr val="8BA913"/>
                </a:solidFill>
                <a:latin typeface="Maiandra GD"/>
                <a:cs typeface="Times New Roman"/>
              </a:rPr>
              <a:t>Direction technique:</a:t>
            </a:r>
            <a:r>
              <a:rPr lang="fr-FR" sz="1218" b="1" dirty="0">
                <a:latin typeface="Maiandra GD"/>
                <a:ea typeface="Calibri"/>
                <a:cs typeface="Times New Roman"/>
              </a:rPr>
              <a:t>	</a:t>
            </a:r>
            <a:r>
              <a:rPr lang="fr-FR" sz="1218" dirty="0">
                <a:latin typeface="Maiandra GD"/>
                <a:ea typeface="Calibri"/>
                <a:cs typeface="Times New Roman"/>
              </a:rPr>
              <a:t>Jean-Paul Maas</a:t>
            </a:r>
            <a:endParaRPr lang="fr-LU" sz="1218" dirty="0">
              <a:latin typeface="Maiandra GD"/>
              <a:ea typeface="Calibri"/>
              <a:cs typeface="Times New Roman"/>
            </a:endParaRPr>
          </a:p>
        </p:txBody>
      </p:sp>
      <p:pic>
        <p:nvPicPr>
          <p:cNvPr id="43" name="Picture 4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7245314-FEE8-4878-96F6-BAF750D0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04" y="320274"/>
            <a:ext cx="2481399" cy="10034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9536A-A704-4F43-B0ED-954072055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5411" y="115826"/>
            <a:ext cx="5390725" cy="7622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F00300-7D28-485E-89B8-A0256349C66D}"/>
              </a:ext>
            </a:extLst>
          </p:cNvPr>
          <p:cNvSpPr/>
          <p:nvPr/>
        </p:nvSpPr>
        <p:spPr>
          <a:xfrm>
            <a:off x="16061590" y="7616214"/>
            <a:ext cx="5408113" cy="149129"/>
          </a:xfrm>
          <a:prstGeom prst="rect">
            <a:avLst/>
          </a:prstGeom>
          <a:solidFill>
            <a:srgbClr val="798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F077476-06EA-4012-B92A-16052933A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97" y="162041"/>
            <a:ext cx="5278368" cy="3168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D35F510-098F-4DDE-ACDD-B32FD8B4CFA8}"/>
              </a:ext>
            </a:extLst>
          </p:cNvPr>
          <p:cNvSpPr/>
          <p:nvPr/>
        </p:nvSpPr>
        <p:spPr>
          <a:xfrm>
            <a:off x="-91124" y="5944"/>
            <a:ext cx="206100" cy="3318061"/>
          </a:xfrm>
          <a:prstGeom prst="rect">
            <a:avLst/>
          </a:prstGeom>
          <a:solidFill>
            <a:srgbClr val="0B4EA2"/>
          </a:solidFill>
          <a:ln>
            <a:solidFill>
              <a:srgbClr val="0B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7C51BF-CA49-492D-868A-C9803B1F0A4D}"/>
              </a:ext>
            </a:extLst>
          </p:cNvPr>
          <p:cNvSpPr/>
          <p:nvPr/>
        </p:nvSpPr>
        <p:spPr>
          <a:xfrm>
            <a:off x="9121" y="17074"/>
            <a:ext cx="5391428" cy="161151"/>
          </a:xfrm>
          <a:prstGeom prst="rect">
            <a:avLst/>
          </a:prstGeom>
          <a:solidFill>
            <a:srgbClr val="0B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75EF9-7BE2-4122-B37F-60B09AF9A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4751" y="1504110"/>
            <a:ext cx="5278368" cy="3758590"/>
          </a:xfrm>
          <a:prstGeom prst="rect">
            <a:avLst/>
          </a:prstGeom>
        </p:spPr>
      </p:pic>
      <p:pic>
        <p:nvPicPr>
          <p:cNvPr id="8" name="Picture 7" descr="A group of people on stage&#10;&#10;Description automatically generated with medium confidence">
            <a:extLst>
              <a:ext uri="{FF2B5EF4-FFF2-40B4-BE49-F238E27FC236}">
                <a16:creationId xmlns:a16="http://schemas.microsoft.com/office/drawing/2014/main" id="{2D26294C-14FE-4427-A604-71A6F9C3F9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"/>
          <a:stretch/>
        </p:blipFill>
        <p:spPr>
          <a:xfrm>
            <a:off x="6900770" y="5431946"/>
            <a:ext cx="8999711" cy="22275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6752FD-D560-4D66-8316-2387CF55AE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25" y="218589"/>
            <a:ext cx="1962964" cy="1206805"/>
          </a:xfrm>
          <a:prstGeom prst="rect">
            <a:avLst/>
          </a:prstGeom>
          <a:ln w="3175">
            <a:solidFill>
              <a:srgbClr val="03253F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92064F9-5E49-4212-B707-5132F0F2A5F5}"/>
              </a:ext>
            </a:extLst>
          </p:cNvPr>
          <p:cNvSpPr/>
          <p:nvPr/>
        </p:nvSpPr>
        <p:spPr>
          <a:xfrm>
            <a:off x="11025771" y="1425394"/>
            <a:ext cx="4870612" cy="2813972"/>
          </a:xfrm>
          <a:prstGeom prst="rect">
            <a:avLst/>
          </a:prstGeom>
        </p:spPr>
        <p:txBody>
          <a:bodyPr wrap="square" lIns="94866" tIns="47433" rIns="94866" bIns="47433">
            <a:spAutoFit/>
          </a:bodyPr>
          <a:lstStyle/>
          <a:p>
            <a:r>
              <a:rPr lang="fr-LU" sz="1320" b="1" dirty="0">
                <a:solidFill>
                  <a:srgbClr val="88A80D"/>
                </a:solidFill>
                <a:latin typeface="Maiandra GD"/>
                <a:cs typeface="Times New Roman"/>
              </a:rPr>
              <a:t>1. </a:t>
            </a:r>
            <a:r>
              <a:rPr lang="fr-LU" sz="1320" b="1" dirty="0" err="1">
                <a:solidFill>
                  <a:srgbClr val="88A80D"/>
                </a:solidFill>
                <a:latin typeface="Maiandra GD"/>
                <a:cs typeface="Times New Roman"/>
              </a:rPr>
              <a:t>Sopran</a:t>
            </a:r>
            <a:endParaRPr lang="fr-LU" sz="1320" b="1" dirty="0">
              <a:solidFill>
                <a:srgbClr val="88A80D"/>
              </a:solidFill>
              <a:latin typeface="Maiandra GD"/>
              <a:cs typeface="Times New Roman"/>
            </a:endParaRPr>
          </a:p>
          <a:p>
            <a:r>
              <a:rPr lang="fr-LU" sz="1218" dirty="0"/>
              <a:t>HEGER Mireille, MULLER-KOENIG Chantal, ZAHLEN Anne</a:t>
            </a:r>
          </a:p>
          <a:p>
            <a:r>
              <a:rPr lang="fr-LU" sz="1320" b="1" dirty="0">
                <a:solidFill>
                  <a:srgbClr val="88A80D"/>
                </a:solidFill>
                <a:latin typeface="Maiandra GD"/>
                <a:cs typeface="Times New Roman"/>
              </a:rPr>
              <a:t>2. </a:t>
            </a:r>
            <a:r>
              <a:rPr lang="fr-LU" sz="1320" b="1" dirty="0" err="1">
                <a:solidFill>
                  <a:srgbClr val="88A80D"/>
                </a:solidFill>
                <a:latin typeface="Maiandra GD"/>
                <a:cs typeface="Times New Roman"/>
              </a:rPr>
              <a:t>Sopran</a:t>
            </a:r>
            <a:endParaRPr lang="fr-LU" sz="1320" b="1" dirty="0">
              <a:solidFill>
                <a:srgbClr val="88A80D"/>
              </a:solidFill>
              <a:latin typeface="Maiandra GD"/>
              <a:cs typeface="Times New Roman"/>
            </a:endParaRPr>
          </a:p>
          <a:p>
            <a:r>
              <a:rPr lang="fr-FR" sz="1218" dirty="0"/>
              <a:t>FELLER </a:t>
            </a:r>
            <a:r>
              <a:rPr lang="fr-FR" sz="1218" dirty="0" err="1"/>
              <a:t>Tamy</a:t>
            </a:r>
            <a:r>
              <a:rPr lang="fr-FR" sz="1218" dirty="0"/>
              <a:t>, FLAMMANG Céline, HAMILTON-KING Sarah,</a:t>
            </a:r>
          </a:p>
          <a:p>
            <a:r>
              <a:rPr lang="fr-LU" sz="1218" dirty="0"/>
              <a:t>PEFFER Véronique, PENNING Julia</a:t>
            </a:r>
          </a:p>
          <a:p>
            <a:r>
              <a:rPr lang="fr-LU" sz="1320" b="1" dirty="0">
                <a:solidFill>
                  <a:srgbClr val="88A80D"/>
                </a:solidFill>
                <a:latin typeface="Maiandra GD"/>
                <a:cs typeface="Times New Roman"/>
              </a:rPr>
              <a:t>1. Alt</a:t>
            </a:r>
          </a:p>
          <a:p>
            <a:r>
              <a:rPr lang="fr-LU" sz="1218" dirty="0"/>
              <a:t>CLARENS Nicole, LIEBAERT Yvette, </a:t>
            </a:r>
            <a:r>
              <a:rPr lang="fr-FR" sz="1218" dirty="0"/>
              <a:t>WOLTER Sarah</a:t>
            </a:r>
          </a:p>
          <a:p>
            <a:r>
              <a:rPr lang="fr-LU" sz="1320" b="1" dirty="0">
                <a:solidFill>
                  <a:srgbClr val="88A80D"/>
                </a:solidFill>
                <a:latin typeface="Maiandra GD"/>
                <a:cs typeface="Times New Roman"/>
              </a:rPr>
              <a:t>2. Alt</a:t>
            </a:r>
          </a:p>
          <a:p>
            <a:r>
              <a:rPr lang="fr-LU" sz="1218" dirty="0"/>
              <a:t>DU BOIS Nadine, KRIER Dany, OESTREICHER Jenny</a:t>
            </a:r>
          </a:p>
          <a:p>
            <a:r>
              <a:rPr lang="sv-SE" sz="1320" b="1" dirty="0">
                <a:solidFill>
                  <a:srgbClr val="88A80D"/>
                </a:solidFill>
                <a:latin typeface="Maiandra GD"/>
                <a:cs typeface="Times New Roman"/>
              </a:rPr>
              <a:t>Ténor</a:t>
            </a:r>
          </a:p>
          <a:p>
            <a:r>
              <a:rPr lang="sv-SE" sz="1218" dirty="0"/>
              <a:t>ALVARADO Catherine,</a:t>
            </a:r>
            <a:r>
              <a:rPr lang="sv-SE" sz="1218" dirty="0">
                <a:solidFill>
                  <a:srgbClr val="FF0000"/>
                </a:solidFill>
              </a:rPr>
              <a:t> </a:t>
            </a:r>
            <a:r>
              <a:rPr lang="sv-SE" sz="1218" dirty="0"/>
              <a:t>CLARENS Carlo, DE JONG Aurélia,</a:t>
            </a:r>
          </a:p>
          <a:p>
            <a:r>
              <a:rPr lang="sv-SE" sz="1218" dirty="0"/>
              <a:t>KAUPP Julia, SANELLI Angelo, VAN DER ZANDE Conny</a:t>
            </a:r>
          </a:p>
          <a:p>
            <a:r>
              <a:rPr lang="fr-LU" sz="1320" b="1" dirty="0">
                <a:solidFill>
                  <a:srgbClr val="88A80D"/>
                </a:solidFill>
                <a:latin typeface="Maiandra GD"/>
                <a:cs typeface="Times New Roman"/>
              </a:rPr>
              <a:t>Baryton</a:t>
            </a:r>
          </a:p>
          <a:p>
            <a:r>
              <a:rPr lang="sv-SE" sz="1218" dirty="0"/>
              <a:t>JOMINET Marco, SCHMIT Jean-Paul</a:t>
            </a:r>
            <a:endParaRPr lang="fr-LU" sz="1218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7D5CC0-A2D8-4465-9AAF-42CE423CE12D}"/>
              </a:ext>
            </a:extLst>
          </p:cNvPr>
          <p:cNvGrpSpPr/>
          <p:nvPr/>
        </p:nvGrpSpPr>
        <p:grpSpPr>
          <a:xfrm>
            <a:off x="184181" y="3796918"/>
            <a:ext cx="5150240" cy="3741965"/>
            <a:chOff x="204511" y="168262"/>
            <a:chExt cx="5113779" cy="363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FEA066-64C4-439B-889B-DB0274F71921}"/>
                </a:ext>
              </a:extLst>
            </p:cNvPr>
            <p:cNvSpPr/>
            <p:nvPr/>
          </p:nvSpPr>
          <p:spPr>
            <a:xfrm>
              <a:off x="204511" y="168262"/>
              <a:ext cx="5113779" cy="363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7424EC-5767-47C1-8951-CF83F17A0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1565" y="197054"/>
              <a:ext cx="5057541" cy="3587325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C423706-4D4F-4D5E-974E-1D92CF62CE0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428" t="14933" r="51502" b="45612"/>
          <a:stretch/>
        </p:blipFill>
        <p:spPr>
          <a:xfrm>
            <a:off x="5479801" y="5570863"/>
            <a:ext cx="1247701" cy="19680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938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148</Words>
  <Application>Microsoft Office PowerPoint</Application>
  <PresentationFormat>Custom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Maiandra GD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Oestreicher</dc:creator>
  <cp:lastModifiedBy>Jenny Oestreicher</cp:lastModifiedBy>
  <cp:revision>119</cp:revision>
  <dcterms:created xsi:type="dcterms:W3CDTF">2019-07-03T13:17:51Z</dcterms:created>
  <dcterms:modified xsi:type="dcterms:W3CDTF">2021-10-18T17:52:52Z</dcterms:modified>
</cp:coreProperties>
</file>